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67" r:id="rId10"/>
    <p:sldId id="268" r:id="rId11"/>
    <p:sldId id="269" r:id="rId12"/>
    <p:sldId id="270" r:id="rId13"/>
    <p:sldId id="271" r:id="rId14"/>
    <p:sldId id="272" r:id="rId15"/>
    <p:sldId id="263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32" y="3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7BED-3898-422F-9FB7-4E2A8B7C1188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C184-1A67-4D81-9F9F-61B753C03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75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7BED-3898-422F-9FB7-4E2A8B7C1188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C184-1A67-4D81-9F9F-61B753C03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043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7BED-3898-422F-9FB7-4E2A8B7C1188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C184-1A67-4D81-9F9F-61B753C03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180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7BED-3898-422F-9FB7-4E2A8B7C1188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C184-1A67-4D81-9F9F-61B753C03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670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7BED-3898-422F-9FB7-4E2A8B7C1188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C184-1A67-4D81-9F9F-61B753C03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189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7BED-3898-422F-9FB7-4E2A8B7C1188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C184-1A67-4D81-9F9F-61B753C03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070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7BED-3898-422F-9FB7-4E2A8B7C1188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C184-1A67-4D81-9F9F-61B753C03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348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7BED-3898-422F-9FB7-4E2A8B7C1188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C184-1A67-4D81-9F9F-61B753C03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4990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7BED-3898-422F-9FB7-4E2A8B7C1188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C184-1A67-4D81-9F9F-61B753C03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63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7BED-3898-422F-9FB7-4E2A8B7C1188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C184-1A67-4D81-9F9F-61B753C03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339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7BED-3898-422F-9FB7-4E2A8B7C1188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C184-1A67-4D81-9F9F-61B753C03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684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F7BED-3898-422F-9FB7-4E2A8B7C1188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3C184-1A67-4D81-9F9F-61B753C03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61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438400"/>
            <a:ext cx="9144000" cy="2387600"/>
          </a:xfrm>
        </p:spPr>
        <p:txBody>
          <a:bodyPr anchor="ctr">
            <a:normAutofit/>
          </a:bodyPr>
          <a:lstStyle/>
          <a:p>
            <a:r>
              <a:rPr lang="nl-NL" sz="4400" b="1" dirty="0" err="1">
                <a:latin typeface="+mn-lt"/>
              </a:rPr>
              <a:t>Roohol</a:t>
            </a:r>
            <a:r>
              <a:rPr lang="nl-NL" sz="4400" b="1" dirty="0">
                <a:latin typeface="+mn-lt"/>
              </a:rPr>
              <a:t> </a:t>
            </a:r>
            <a:r>
              <a:rPr lang="nl-NL" sz="4400" b="1" dirty="0" err="1">
                <a:latin typeface="+mn-lt"/>
              </a:rPr>
              <a:t>Ghodos</a:t>
            </a:r>
            <a:endParaRPr lang="nl-NL" sz="4400" b="1" dirty="0">
              <a:latin typeface="+mn-lt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735520" y="5432961"/>
            <a:ext cx="87971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Copyright © 2005-2016 </a:t>
            </a:r>
            <a:r>
              <a:rPr lang="en-US" sz="2000" i="1" dirty="0" err="1"/>
              <a:t>FarsiNet</a:t>
            </a:r>
            <a:r>
              <a:rPr lang="en-US" sz="2000" i="1" dirty="0"/>
              <a:t> Inc. &amp; Gilbert </a:t>
            </a:r>
            <a:r>
              <a:rPr lang="en-US" sz="2000" i="1" dirty="0" err="1"/>
              <a:t>Hovsepian</a:t>
            </a:r>
            <a:r>
              <a:rPr lang="en-US" sz="2000" b="1" i="1" dirty="0"/>
              <a:t> </a:t>
            </a:r>
            <a:endParaRPr lang="nl-NL" sz="2000" b="1" i="1" dirty="0"/>
          </a:p>
          <a:p>
            <a:pPr algn="ctr"/>
            <a:r>
              <a:rPr lang="en-US" sz="2000" i="1" dirty="0"/>
              <a:t>The English translation and music notation; © 2013 Resonance, WEC International</a:t>
            </a:r>
          </a:p>
          <a:p>
            <a:pPr algn="ctr"/>
            <a:r>
              <a:rPr lang="en-GB" sz="2000" b="0" i="1" dirty="0">
                <a:solidFill>
                  <a:srgbClr val="000000"/>
                </a:solidFill>
                <a:effectLst/>
                <a:latin typeface="Inter"/>
              </a:rPr>
              <a:t>Dutch Version: Arie Maasland, </a:t>
            </a:r>
            <a:r>
              <a:rPr lang="en-GB" sz="2000" b="0" i="1" dirty="0" err="1">
                <a:solidFill>
                  <a:srgbClr val="000000"/>
                </a:solidFill>
                <a:effectLst/>
                <a:latin typeface="Inter"/>
              </a:rPr>
              <a:t>Jenst</a:t>
            </a:r>
            <a:r>
              <a:rPr lang="en-GB" sz="2000" b="0" i="1" dirty="0">
                <a:solidFill>
                  <a:srgbClr val="000000"/>
                </a:solidFill>
                <a:effectLst/>
                <a:latin typeface="Inter"/>
              </a:rPr>
              <a:t> Jan Mertens</a:t>
            </a:r>
            <a:br>
              <a:rPr lang="en-GB" sz="2000" i="1" dirty="0"/>
            </a:br>
            <a:r>
              <a:rPr lang="en-GB" sz="2000" b="0" i="1" dirty="0">
                <a:solidFill>
                  <a:srgbClr val="000000"/>
                </a:solidFill>
                <a:effectLst/>
                <a:latin typeface="Inter"/>
              </a:rPr>
              <a:t>German version: </a:t>
            </a:r>
            <a:r>
              <a:rPr lang="en-GB" sz="2000" b="0" i="1" dirty="0" err="1">
                <a:solidFill>
                  <a:srgbClr val="000000"/>
                </a:solidFill>
                <a:effectLst/>
                <a:latin typeface="Inter"/>
              </a:rPr>
              <a:t>Negin</a:t>
            </a:r>
            <a:r>
              <a:rPr lang="en-GB" sz="2000" b="0" i="1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2000" b="0" i="1" dirty="0" err="1">
                <a:solidFill>
                  <a:srgbClr val="000000"/>
                </a:solidFill>
                <a:effectLst/>
                <a:latin typeface="Inter"/>
              </a:rPr>
              <a:t>Moshki</a:t>
            </a:r>
            <a:r>
              <a:rPr lang="en-GB" sz="2000" b="0" i="1" dirty="0">
                <a:solidFill>
                  <a:srgbClr val="000000"/>
                </a:solidFill>
                <a:effectLst/>
                <a:latin typeface="Inter"/>
              </a:rPr>
              <a:t> &amp; Werner </a:t>
            </a:r>
            <a:r>
              <a:rPr lang="en-GB" sz="2000" b="0" i="1" dirty="0" err="1">
                <a:solidFill>
                  <a:srgbClr val="000000"/>
                </a:solidFill>
                <a:effectLst/>
                <a:latin typeface="Inter"/>
              </a:rPr>
              <a:t>Finis</a:t>
            </a:r>
            <a:endParaRPr lang="nl-NL" sz="2000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BB2D0C-1D87-1240-BC03-B3B3E2E082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01600"/>
            <a:ext cx="90678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241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662490"/>
            <a:ext cx="10515600" cy="55330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sz="4400" dirty="0"/>
          </a:p>
          <a:p>
            <a:pPr marL="0" indent="0">
              <a:buNone/>
            </a:pPr>
            <a:r>
              <a:rPr lang="en-US" sz="4400" dirty="0"/>
              <a:t>Fill my heart, with the good that only comes from you</a:t>
            </a:r>
            <a:endParaRPr lang="nl-NL" sz="4400" dirty="0"/>
          </a:p>
          <a:p>
            <a:pPr marL="0" indent="0">
              <a:buNone/>
            </a:pPr>
            <a:r>
              <a:rPr lang="en-US" sz="4400" dirty="0"/>
              <a:t>Flood my life, with the rivers of your love</a:t>
            </a:r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ABBF7D-7E78-C742-B35E-8DAD57F6DF71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308393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02920"/>
            <a:ext cx="10515600" cy="56740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i="1" dirty="0"/>
              <a:t>Chorus</a:t>
            </a:r>
          </a:p>
          <a:p>
            <a:pPr marL="0" indent="0">
              <a:buNone/>
            </a:pPr>
            <a:r>
              <a:rPr lang="en-US" sz="4400" dirty="0"/>
              <a:t>Father, glory to You </a:t>
            </a:r>
            <a:r>
              <a:rPr lang="nl-NL" sz="4400" dirty="0"/>
              <a:t>f</a:t>
            </a:r>
            <a:r>
              <a:rPr lang="en-US" sz="4400" dirty="0"/>
              <a:t>or giving us this light</a:t>
            </a:r>
            <a:endParaRPr lang="nl-NL" sz="4400" dirty="0"/>
          </a:p>
          <a:p>
            <a:pPr marL="0" indent="0">
              <a:buNone/>
            </a:pPr>
            <a:r>
              <a:rPr lang="en-US" sz="4400" dirty="0"/>
              <a:t>Sending Your Holy Spirit down into our night</a:t>
            </a:r>
            <a:endParaRPr lang="nl-NL" sz="4400" dirty="0"/>
          </a:p>
          <a:p>
            <a:pPr marL="0" indent="0">
              <a:buNone/>
            </a:pPr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810377-BFD7-474E-8D48-9CB7BAC2ABFA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3548727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 anchor="ctr">
            <a:normAutofit/>
          </a:bodyPr>
          <a:lstStyle/>
          <a:p>
            <a:endParaRPr lang="nl-NL" sz="4400" dirty="0"/>
          </a:p>
          <a:p>
            <a:pPr marL="0" indent="0">
              <a:buNone/>
            </a:pPr>
            <a:r>
              <a:rPr lang="en-US" sz="4400" dirty="0"/>
              <a:t>Father glory to You</a:t>
            </a:r>
            <a:r>
              <a:rPr lang="nl-NL" sz="4400" dirty="0"/>
              <a:t> </a:t>
            </a:r>
            <a:r>
              <a:rPr lang="en-US" sz="4400" dirty="0"/>
              <a:t>He shines so pure and bright</a:t>
            </a:r>
            <a:endParaRPr lang="nl-NL" sz="4400" dirty="0"/>
          </a:p>
          <a:p>
            <a:pPr marL="0" indent="0">
              <a:buNone/>
            </a:pPr>
            <a:r>
              <a:rPr lang="en-US" sz="4400" dirty="0"/>
              <a:t>Glory to You, glory to You o Lord</a:t>
            </a:r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BEBC35-9303-0C4D-A3EE-D31AD608A407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3790802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11480"/>
            <a:ext cx="10515600" cy="5765483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nl-NL" sz="4400" i="1" dirty="0"/>
              <a:t>Verse 2</a:t>
            </a:r>
          </a:p>
          <a:p>
            <a:pPr marL="0" indent="0">
              <a:buNone/>
            </a:pPr>
            <a:r>
              <a:rPr lang="en-GB" sz="4400" dirty="0"/>
              <a:t>Spirit of God, send your mighty power to refresh</a:t>
            </a:r>
            <a:endParaRPr lang="nl-NL" sz="4400" dirty="0"/>
          </a:p>
          <a:p>
            <a:pPr marL="0" indent="0">
              <a:buNone/>
            </a:pPr>
            <a:r>
              <a:rPr lang="en-GB" sz="4400" dirty="0"/>
              <a:t>Spirit of God, take my life and change it into good</a:t>
            </a:r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EA1C72-2820-E949-875F-FA1682CFD742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2831950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71500"/>
            <a:ext cx="10515600" cy="5605463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nl-NL" sz="4400" dirty="0"/>
          </a:p>
          <a:p>
            <a:pPr marL="0" indent="0">
              <a:buNone/>
            </a:pPr>
            <a:r>
              <a:rPr lang="en-GB" sz="4400" dirty="0"/>
              <a:t>Spirit of God pour redeeming love into my heart</a:t>
            </a:r>
            <a:endParaRPr lang="nl-NL" sz="4400" dirty="0"/>
          </a:p>
          <a:p>
            <a:pPr marL="0" indent="0">
              <a:buNone/>
            </a:pPr>
            <a:r>
              <a:rPr lang="en-GB" sz="4400" dirty="0"/>
              <a:t>Spirit of God make me holy with Your word</a:t>
            </a:r>
            <a:endParaRPr lang="nl-NL" sz="4400" dirty="0"/>
          </a:p>
          <a:p>
            <a:pPr marL="0" indent="0">
              <a:buNone/>
            </a:pPr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8904C9-9B07-0840-8846-53594B8ACBAD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2590536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4400" i="1" dirty="0"/>
              <a:t>Bridge </a:t>
            </a:r>
          </a:p>
          <a:p>
            <a:pPr marL="0" indent="0">
              <a:buNone/>
            </a:pPr>
            <a:r>
              <a:rPr lang="nl-NL" sz="4400" dirty="0" err="1"/>
              <a:t>Halleluyah</a:t>
            </a:r>
            <a:r>
              <a:rPr lang="nl-NL" sz="4400" dirty="0"/>
              <a:t> </a:t>
            </a:r>
            <a:r>
              <a:rPr lang="nl-NL" sz="4400" dirty="0" err="1"/>
              <a:t>halleluyah</a:t>
            </a:r>
            <a:endParaRPr lang="nl-NL" sz="4400" dirty="0"/>
          </a:p>
          <a:p>
            <a:pPr marL="0" indent="0">
              <a:buNone/>
            </a:pPr>
            <a:r>
              <a:rPr lang="en-US" sz="4400" dirty="0" err="1"/>
              <a:t>Halleluyah</a:t>
            </a:r>
            <a:r>
              <a:rPr lang="en-US" sz="4400" dirty="0"/>
              <a:t>, </a:t>
            </a:r>
            <a:r>
              <a:rPr lang="en-US" sz="4400" dirty="0" err="1"/>
              <a:t>halleluyah</a:t>
            </a:r>
            <a:endParaRPr lang="nl-NL" sz="4400" dirty="0"/>
          </a:p>
          <a:p>
            <a:pPr marL="0" indent="0">
              <a:buNone/>
            </a:pPr>
            <a:r>
              <a:rPr lang="en-US" sz="4400" dirty="0" err="1"/>
              <a:t>Halleluyah</a:t>
            </a:r>
            <a:r>
              <a:rPr lang="en-US" sz="4400" dirty="0"/>
              <a:t>, </a:t>
            </a:r>
            <a:r>
              <a:rPr lang="en-US" sz="4400" dirty="0" err="1"/>
              <a:t>halleluyah</a:t>
            </a:r>
            <a:endParaRPr lang="nl-NL" sz="4400" dirty="0"/>
          </a:p>
          <a:p>
            <a:pPr marL="0" indent="0">
              <a:buNone/>
            </a:pPr>
            <a:r>
              <a:rPr lang="en-US" sz="4400" dirty="0" err="1"/>
              <a:t>Halleluyah</a:t>
            </a:r>
            <a:r>
              <a:rPr lang="en-US" sz="4400" dirty="0"/>
              <a:t>, </a:t>
            </a:r>
            <a:r>
              <a:rPr lang="en-US" sz="4400" dirty="0" err="1"/>
              <a:t>halleluyah</a:t>
            </a:r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5198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b="0" i="1" dirty="0">
                <a:solidFill>
                  <a:srgbClr val="000000"/>
                </a:solidFill>
                <a:effectLst/>
                <a:latin typeface="Inter"/>
              </a:rPr>
              <a:t>Verse 1</a:t>
            </a: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Heilige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Geest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maak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me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nieuw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neem me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de hand</a:t>
            </a: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Schijn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op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schenk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vuur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dat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altijd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brandt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449548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Vul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hart,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slechts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uw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waarheid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geeft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diepe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rust</a:t>
            </a: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Les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dorst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bron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van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liefde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stroom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3202513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Chorus</a:t>
            </a: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Vader,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glorie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aan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U, want 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geeft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ons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uw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licht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Vader, 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zendt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uw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Geest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onze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duisternis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3400216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Vader,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glorie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aan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U, 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schenkt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aan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ons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Uw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Licht</a:t>
            </a: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Glorie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aan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glorie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aan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U, o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381598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B3BED7D-D6DF-2740-A4F6-8EEC63E62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135088"/>
              </p:ext>
            </p:extLst>
          </p:nvPr>
        </p:nvGraphicFramePr>
        <p:xfrm>
          <a:off x="629307" y="707485"/>
          <a:ext cx="10933386" cy="5443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6693">
                  <a:extLst>
                    <a:ext uri="{9D8B030D-6E8A-4147-A177-3AD203B41FA5}">
                      <a16:colId xmlns:a16="http://schemas.microsoft.com/office/drawing/2014/main" val="1144170559"/>
                    </a:ext>
                  </a:extLst>
                </a:gridCol>
                <a:gridCol w="5466693">
                  <a:extLst>
                    <a:ext uri="{9D8B030D-6E8A-4147-A177-3AD203B41FA5}">
                      <a16:colId xmlns:a16="http://schemas.microsoft.com/office/drawing/2014/main" val="3866914752"/>
                    </a:ext>
                  </a:extLst>
                </a:gridCol>
              </a:tblGrid>
              <a:tr h="544302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nl-NL" sz="3600" b="0" i="1" dirty="0">
                          <a:solidFill>
                            <a:schemeClr val="tx1"/>
                          </a:solidFill>
                        </a:rPr>
                        <a:t>Verse 1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Roohol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Ghodos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taze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kon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roham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lam-se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khod</a:t>
                      </a:r>
                      <a:endParaRPr lang="nl-NL" sz="3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Roshan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kon,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afkare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mara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noore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khod</a:t>
                      </a:r>
                      <a:endParaRPr lang="nl-NL" sz="3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AE" sz="3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روح القدوس، تازه کن روحم با لمس خود</a:t>
                      </a:r>
                    </a:p>
                    <a:p>
                      <a:pPr algn="r"/>
                      <a:r>
                        <a:rPr lang="ar-AE" sz="3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روشن کن افکار مرا با نور خود</a:t>
                      </a:r>
                    </a:p>
                    <a:p>
                      <a:endParaRPr lang="en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0282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D8BBB17-20BB-EF41-BF61-C332B0EBCD51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Persian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1487DD-4AF5-CA44-911F-0491E67FBA35}"/>
              </a:ext>
            </a:extLst>
          </p:cNvPr>
          <p:cNvSpPr txBox="1"/>
          <p:nvPr/>
        </p:nvSpPr>
        <p:spPr>
          <a:xfrm>
            <a:off x="2170406" y="6179347"/>
            <a:ext cx="785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i="1" dirty="0"/>
              <a:t>Holy Spirit, renew my soul with Your touch, Illuminate my thoughts with Your light</a:t>
            </a:r>
            <a:endParaRPr lang="en-NL" i="1" dirty="0"/>
          </a:p>
        </p:txBody>
      </p:sp>
    </p:spTree>
    <p:extLst>
      <p:ext uri="{BB962C8B-B14F-4D97-AF65-F5344CB8AC3E}">
        <p14:creationId xmlns:p14="http://schemas.microsoft.com/office/powerpoint/2010/main" val="2005071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Verse 2</a:t>
            </a: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Heilige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Geest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kom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verfris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geef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nieuwe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kracht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Heilige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Geest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zend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nieuw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leven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spreek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recht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tot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3684811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Heilige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Geest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breng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leven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onder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uw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gezag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Heilige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Geest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kom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vernieuw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door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uw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woord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3361005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Bridge</a:t>
            </a: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1574173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i="1" dirty="0">
                <a:solidFill>
                  <a:srgbClr val="000000"/>
                </a:solidFill>
                <a:effectLst/>
              </a:rPr>
              <a:t>Verse 1</a:t>
            </a: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Heiliger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Geist,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erneure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du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mein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Innerstes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</a:t>
            </a: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ändere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mich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die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Gedänkenwelt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deinem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Licht.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German</a:t>
            </a:r>
          </a:p>
        </p:txBody>
      </p:sp>
    </p:spTree>
    <p:extLst>
      <p:ext uri="{BB962C8B-B14F-4D97-AF65-F5344CB8AC3E}">
        <p14:creationId xmlns:p14="http://schemas.microsoft.com/office/powerpoint/2010/main" val="3725398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Fülle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mein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Herz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ganz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Güte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und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Barmherzigkeit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und gib mir, Herr,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einen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Schluck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vom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Lebenswasser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German</a:t>
            </a:r>
          </a:p>
        </p:txBody>
      </p:sp>
    </p:spTree>
    <p:extLst>
      <p:ext uri="{BB962C8B-B14F-4D97-AF65-F5344CB8AC3E}">
        <p14:creationId xmlns:p14="http://schemas.microsoft.com/office/powerpoint/2010/main" val="3459824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Chorus</a:t>
            </a: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Dir sei alle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Ehre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Ruhm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und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Ehre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dir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!</a:t>
            </a: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Dir sei alle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Ehre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Ruhm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und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Ehre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dir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German</a:t>
            </a:r>
          </a:p>
        </p:txBody>
      </p:sp>
    </p:spTree>
    <p:extLst>
      <p:ext uri="{BB962C8B-B14F-4D97-AF65-F5344CB8AC3E}">
        <p14:creationId xmlns:p14="http://schemas.microsoft.com/office/powerpoint/2010/main" val="264560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Danke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Heiliger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Geist,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dir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sei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alles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Lob,</a:t>
            </a:r>
          </a:p>
          <a:p>
            <a:pPr marL="0" indent="0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Vater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und Gott,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dir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gebürt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alles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Lob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German</a:t>
            </a:r>
          </a:p>
        </p:txBody>
      </p:sp>
    </p:spTree>
    <p:extLst>
      <p:ext uri="{BB962C8B-B14F-4D97-AF65-F5344CB8AC3E}">
        <p14:creationId xmlns:p14="http://schemas.microsoft.com/office/powerpoint/2010/main" val="27972501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Verse 2</a:t>
            </a: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Heiliger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Geist,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füll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mich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neu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Kraft und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Leidenschaft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ändere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mich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wie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soll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ich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denn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sonst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hier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leben, Herr?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German</a:t>
            </a:r>
          </a:p>
        </p:txBody>
      </p:sp>
    </p:spTree>
    <p:extLst>
      <p:ext uri="{BB962C8B-B14F-4D97-AF65-F5344CB8AC3E}">
        <p14:creationId xmlns:p14="http://schemas.microsoft.com/office/powerpoint/2010/main" val="17112120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Lieben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will ich, ich will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lieben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so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wie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du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mich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liebst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</a:t>
            </a: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hilf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mir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dabei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gib mir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Worte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des Lebens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German</a:t>
            </a:r>
          </a:p>
        </p:txBody>
      </p:sp>
    </p:spTree>
    <p:extLst>
      <p:ext uri="{BB962C8B-B14F-4D97-AF65-F5344CB8AC3E}">
        <p14:creationId xmlns:p14="http://schemas.microsoft.com/office/powerpoint/2010/main" val="2573097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Bridge</a:t>
            </a: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032FE-0560-3644-8EE0-43BC850003E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German</a:t>
            </a:r>
          </a:p>
        </p:txBody>
      </p:sp>
    </p:spTree>
    <p:extLst>
      <p:ext uri="{BB962C8B-B14F-4D97-AF65-F5344CB8AC3E}">
        <p14:creationId xmlns:p14="http://schemas.microsoft.com/office/powerpoint/2010/main" val="803749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B3BED7D-D6DF-2740-A4F6-8EEC63E62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581689"/>
              </p:ext>
            </p:extLst>
          </p:nvPr>
        </p:nvGraphicFramePr>
        <p:xfrm>
          <a:off x="641131" y="707485"/>
          <a:ext cx="10921562" cy="4537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4869">
                  <a:extLst>
                    <a:ext uri="{9D8B030D-6E8A-4147-A177-3AD203B41FA5}">
                      <a16:colId xmlns:a16="http://schemas.microsoft.com/office/drawing/2014/main" val="1144170559"/>
                    </a:ext>
                  </a:extLst>
                </a:gridCol>
                <a:gridCol w="5466693">
                  <a:extLst>
                    <a:ext uri="{9D8B030D-6E8A-4147-A177-3AD203B41FA5}">
                      <a16:colId xmlns:a16="http://schemas.microsoft.com/office/drawing/2014/main" val="3866914752"/>
                    </a:ext>
                  </a:extLst>
                </a:gridCol>
              </a:tblGrid>
              <a:tr h="453717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Por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nama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, 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ghalbe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mara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ni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kooiyat</a:t>
                      </a:r>
                      <a:endParaRPr lang="nl-NL" sz="3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Sirab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nama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az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nahr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e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abe</a:t>
                      </a:r>
                      <a:r>
                        <a:rPr lang="nl-NL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3600" b="0" dirty="0" err="1">
                          <a:solidFill>
                            <a:schemeClr val="tx1"/>
                          </a:solidFill>
                        </a:rPr>
                        <a:t>hayat</a:t>
                      </a:r>
                      <a:endParaRPr lang="nl-NL" sz="3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NL" sz="3600" b="0" cap="none" spc="0" dirty="0">
                        <a:ln w="0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AE" sz="4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پر نما، قلب مرا با نيکوييت</a:t>
                      </a:r>
                    </a:p>
                    <a:p>
                      <a:pPr algn="r"/>
                      <a:r>
                        <a:rPr lang="ar-AE" sz="4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سير آب نما از نهر آب حياب</a:t>
                      </a:r>
                    </a:p>
                    <a:p>
                      <a:endParaRPr lang="en-NL" sz="3600" b="0" cap="none" spc="0" dirty="0">
                        <a:ln w="0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0282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3E9924A-E518-7A42-912B-E6C370EF912F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Persian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30EFA5-37DF-014C-972D-31311E0EF76D}"/>
              </a:ext>
            </a:extLst>
          </p:cNvPr>
          <p:cNvSpPr txBox="1"/>
          <p:nvPr/>
        </p:nvSpPr>
        <p:spPr>
          <a:xfrm>
            <a:off x="2610077" y="6150515"/>
            <a:ext cx="6971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Fill my heart with Your strength, Quench me with the river of living water</a:t>
            </a:r>
            <a:endParaRPr lang="en-NL" i="1" dirty="0"/>
          </a:p>
        </p:txBody>
      </p:sp>
    </p:spTree>
    <p:extLst>
      <p:ext uri="{BB962C8B-B14F-4D97-AF65-F5344CB8AC3E}">
        <p14:creationId xmlns:p14="http://schemas.microsoft.com/office/powerpoint/2010/main" val="4009287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B3BED7D-D6DF-2740-A4F6-8EEC63E62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583130"/>
              </p:ext>
            </p:extLst>
          </p:nvPr>
        </p:nvGraphicFramePr>
        <p:xfrm>
          <a:off x="641131" y="707485"/>
          <a:ext cx="10921562" cy="4537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4869">
                  <a:extLst>
                    <a:ext uri="{9D8B030D-6E8A-4147-A177-3AD203B41FA5}">
                      <a16:colId xmlns:a16="http://schemas.microsoft.com/office/drawing/2014/main" val="1144170559"/>
                    </a:ext>
                  </a:extLst>
                </a:gridCol>
                <a:gridCol w="5466693">
                  <a:extLst>
                    <a:ext uri="{9D8B030D-6E8A-4147-A177-3AD203B41FA5}">
                      <a16:colId xmlns:a16="http://schemas.microsoft.com/office/drawing/2014/main" val="3866914752"/>
                    </a:ext>
                  </a:extLst>
                </a:gridCol>
              </a:tblGrid>
              <a:tr h="453717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3600" b="0" i="1" dirty="0">
                          <a:solidFill>
                            <a:schemeClr val="tx1"/>
                          </a:solidFill>
                        </a:rPr>
                        <a:t>Chorus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Jalal bar to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Pedar</a:t>
                      </a: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bahre</a:t>
                      </a: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rohol</a:t>
                      </a: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ghodos</a:t>
                      </a:r>
                      <a:endParaRPr lang="nl-NL" sz="3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Jalal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ey</a:t>
                      </a: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Ghodawand</a:t>
                      </a: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bahre</a:t>
                      </a: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roohe</a:t>
                      </a: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pakat</a:t>
                      </a:r>
                      <a:endParaRPr lang="nl-NL" sz="3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NL" sz="3600" b="0" cap="none" spc="0" dirty="0">
                        <a:ln w="0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AE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جلال بر تو پدر بهر روح القدوس،</a:t>
                      </a:r>
                    </a:p>
                    <a:p>
                      <a:pPr algn="r"/>
                      <a:r>
                        <a:rPr lang="ar-AE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جلال ای خداوند بهر روح پاکت</a:t>
                      </a:r>
                    </a:p>
                    <a:p>
                      <a:pPr algn="r"/>
                      <a:endParaRPr lang="en-NL" sz="3600" b="0" cap="none" spc="0" dirty="0">
                        <a:ln w="0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0282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AD329E1-1871-A64D-9CA8-7B8D28E4790C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Persian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F6A84C-C255-A84E-B97F-76B498812930}"/>
              </a:ext>
            </a:extLst>
          </p:cNvPr>
          <p:cNvSpPr txBox="1"/>
          <p:nvPr/>
        </p:nvSpPr>
        <p:spPr>
          <a:xfrm>
            <a:off x="2592669" y="6150515"/>
            <a:ext cx="7006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Glory to You, Father, for the Holy Spirit, Glory, O Lord, for Your pure Spirit</a:t>
            </a:r>
            <a:endParaRPr lang="en-NL" i="1" dirty="0"/>
          </a:p>
        </p:txBody>
      </p:sp>
    </p:spTree>
    <p:extLst>
      <p:ext uri="{BB962C8B-B14F-4D97-AF65-F5344CB8AC3E}">
        <p14:creationId xmlns:p14="http://schemas.microsoft.com/office/powerpoint/2010/main" val="875021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B3BED7D-D6DF-2740-A4F6-8EEC63E62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236768"/>
              </p:ext>
            </p:extLst>
          </p:nvPr>
        </p:nvGraphicFramePr>
        <p:xfrm>
          <a:off x="651641" y="707485"/>
          <a:ext cx="10911052" cy="4537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3849">
                  <a:extLst>
                    <a:ext uri="{9D8B030D-6E8A-4147-A177-3AD203B41FA5}">
                      <a16:colId xmlns:a16="http://schemas.microsoft.com/office/drawing/2014/main" val="1144170559"/>
                    </a:ext>
                  </a:extLst>
                </a:gridCol>
                <a:gridCol w="5477203">
                  <a:extLst>
                    <a:ext uri="{9D8B030D-6E8A-4147-A177-3AD203B41FA5}">
                      <a16:colId xmlns:a16="http://schemas.microsoft.com/office/drawing/2014/main" val="3866914752"/>
                    </a:ext>
                  </a:extLst>
                </a:gridCol>
              </a:tblGrid>
              <a:tr h="4537177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en-US" sz="36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Jalal bar to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Pedar</a:t>
                      </a: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bahre</a:t>
                      </a: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roohol</a:t>
                      </a: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Ghodos</a:t>
                      </a:r>
                      <a:endParaRPr lang="nl-NL" sz="3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Jalal bar to,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jalal</a:t>
                      </a:r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 bar to </a:t>
                      </a:r>
                      <a:r>
                        <a:rPr lang="en-US" sz="3600" b="0" dirty="0" err="1">
                          <a:solidFill>
                            <a:schemeClr val="tx1"/>
                          </a:solidFill>
                        </a:rPr>
                        <a:t>Pedar</a:t>
                      </a:r>
                      <a:endParaRPr lang="nl-NL" sz="3600" b="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en-NL" sz="3600" b="0" cap="none" spc="0" dirty="0">
                        <a:ln w="0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AE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جلال بر تو پدر بهر روح القدوس،</a:t>
                      </a:r>
                    </a:p>
                    <a:p>
                      <a:pPr algn="r"/>
                      <a:r>
                        <a:rPr lang="ar-AE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جلال بر تو جلال بر تو پدر</a:t>
                      </a:r>
                    </a:p>
                    <a:p>
                      <a:pPr algn="r"/>
                      <a:endParaRPr lang="en-NL" sz="3600" b="0" cap="none" spc="0" dirty="0">
                        <a:ln w="0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0282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980436-744A-1A4A-AF87-2C7438BB6767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Persian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43675C-0A98-144C-B36B-DCFDD2030638}"/>
              </a:ext>
            </a:extLst>
          </p:cNvPr>
          <p:cNvSpPr txBox="1"/>
          <p:nvPr/>
        </p:nvSpPr>
        <p:spPr>
          <a:xfrm>
            <a:off x="2605396" y="6179348"/>
            <a:ext cx="6981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i="1" dirty="0"/>
              <a:t>Glory to You, Father, for the Holy Spirit, Glory to You, glory to You, Father</a:t>
            </a:r>
            <a:endParaRPr lang="en-NL" i="1" dirty="0"/>
          </a:p>
        </p:txBody>
      </p:sp>
    </p:spTree>
    <p:extLst>
      <p:ext uri="{BB962C8B-B14F-4D97-AF65-F5344CB8AC3E}">
        <p14:creationId xmlns:p14="http://schemas.microsoft.com/office/powerpoint/2010/main" val="3028820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B3BED7D-D6DF-2740-A4F6-8EEC63E62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322016"/>
              </p:ext>
            </p:extLst>
          </p:nvPr>
        </p:nvGraphicFramePr>
        <p:xfrm>
          <a:off x="651641" y="707485"/>
          <a:ext cx="10911052" cy="45371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33849">
                  <a:extLst>
                    <a:ext uri="{9D8B030D-6E8A-4147-A177-3AD203B41FA5}">
                      <a16:colId xmlns:a16="http://schemas.microsoft.com/office/drawing/2014/main" val="1144170559"/>
                    </a:ext>
                  </a:extLst>
                </a:gridCol>
                <a:gridCol w="5477203">
                  <a:extLst>
                    <a:ext uri="{9D8B030D-6E8A-4147-A177-3AD203B41FA5}">
                      <a16:colId xmlns:a16="http://schemas.microsoft.com/office/drawing/2014/main" val="3866914752"/>
                    </a:ext>
                  </a:extLst>
                </a:gridCol>
              </a:tblGrid>
              <a:tr h="4537177">
                <a:tc>
                  <a:txBody>
                    <a:bodyPr/>
                    <a:lstStyle/>
                    <a:p>
                      <a:r>
                        <a:rPr lang="en-GB" sz="36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Verse 2</a:t>
                      </a:r>
                    </a:p>
                    <a:p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Roohol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Ghodos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taze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rooham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gho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tat</a:t>
                      </a:r>
                    </a:p>
                    <a:p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Roohol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Ghodos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zende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giam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tabdeel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nama</a:t>
                      </a:r>
                      <a:endParaRPr lang="en-GB" sz="3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None/>
                      </a:pP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AE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روح القدوس تازه کن روحم با قدرتت،</a:t>
                      </a:r>
                    </a:p>
                    <a:p>
                      <a:pPr algn="r"/>
                      <a:r>
                        <a:rPr lang="ar-AE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روح القدوس زندگيم را تبديل نما</a:t>
                      </a:r>
                    </a:p>
                    <a:p>
                      <a:pPr algn="r"/>
                      <a:endParaRPr lang="en-NL" sz="3600" b="0" cap="none" spc="0" dirty="0">
                        <a:ln w="0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260282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7098616-A243-D546-A4F6-21A34B5B7DA6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Persian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D6BE89-16A4-274E-85AD-0F554959FAFE}"/>
              </a:ext>
            </a:extLst>
          </p:cNvPr>
          <p:cNvSpPr txBox="1"/>
          <p:nvPr/>
        </p:nvSpPr>
        <p:spPr>
          <a:xfrm>
            <a:off x="2811329" y="6243144"/>
            <a:ext cx="5767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Revive my soul with the Holy Spirit, Transform my living soul</a:t>
            </a:r>
            <a:endParaRPr lang="en-NL" i="1" dirty="0"/>
          </a:p>
        </p:txBody>
      </p:sp>
    </p:spTree>
    <p:extLst>
      <p:ext uri="{BB962C8B-B14F-4D97-AF65-F5344CB8AC3E}">
        <p14:creationId xmlns:p14="http://schemas.microsoft.com/office/powerpoint/2010/main" val="3275117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B3BED7D-D6DF-2740-A4F6-8EEC63E62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667811"/>
              </p:ext>
            </p:extLst>
          </p:nvPr>
        </p:nvGraphicFramePr>
        <p:xfrm>
          <a:off x="651641" y="707485"/>
          <a:ext cx="10911052" cy="45371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33849">
                  <a:extLst>
                    <a:ext uri="{9D8B030D-6E8A-4147-A177-3AD203B41FA5}">
                      <a16:colId xmlns:a16="http://schemas.microsoft.com/office/drawing/2014/main" val="1144170559"/>
                    </a:ext>
                  </a:extLst>
                </a:gridCol>
                <a:gridCol w="5477203">
                  <a:extLst>
                    <a:ext uri="{9D8B030D-6E8A-4147-A177-3AD203B41FA5}">
                      <a16:colId xmlns:a16="http://schemas.microsoft.com/office/drawing/2014/main" val="3866914752"/>
                    </a:ext>
                  </a:extLst>
                </a:gridCol>
              </a:tblGrid>
              <a:tr h="4537177">
                <a:tc>
                  <a:txBody>
                    <a:bodyPr/>
                    <a:lstStyle/>
                    <a:p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Roohol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Ghodos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jari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mehre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mon-ji-am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</a:t>
                      </a:r>
                      <a:endParaRPr lang="en-GB" sz="3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Roohol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Ghodos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taghdim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kalamat</a:t>
                      </a:r>
                      <a:endParaRPr lang="en-GB" sz="3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None/>
                      </a:pP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AE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روح القدوس، تازه کن مهر منجيم را،</a:t>
                      </a:r>
                    </a:p>
                    <a:p>
                      <a:pPr algn="r"/>
                      <a:r>
                        <a:rPr lang="ar-AE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روح القدوس تقديم کن با کلامت</a:t>
                      </a:r>
                    </a:p>
                    <a:p>
                      <a:pPr algn="r"/>
                      <a:endParaRPr lang="en-NL" sz="3600" b="0" cap="none" spc="0" dirty="0">
                        <a:ln w="0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260282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754A3FA-7E7A-7341-B793-E7AD1B53BA98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Persian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01D731-66FC-334A-A539-8B192FF7EDB0}"/>
              </a:ext>
            </a:extLst>
          </p:cNvPr>
          <p:cNvSpPr txBox="1"/>
          <p:nvPr/>
        </p:nvSpPr>
        <p:spPr>
          <a:xfrm>
            <a:off x="1573233" y="5994682"/>
            <a:ext cx="7409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Let the Holy Spirit flow into my heart, Let the Holy Spirit be offered with words</a:t>
            </a:r>
            <a:endParaRPr lang="en-NL" i="1" dirty="0"/>
          </a:p>
        </p:txBody>
      </p:sp>
    </p:spTree>
    <p:extLst>
      <p:ext uri="{BB962C8B-B14F-4D97-AF65-F5344CB8AC3E}">
        <p14:creationId xmlns:p14="http://schemas.microsoft.com/office/powerpoint/2010/main" val="3083579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B3BED7D-D6DF-2740-A4F6-8EEC63E62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75072"/>
              </p:ext>
            </p:extLst>
          </p:nvPr>
        </p:nvGraphicFramePr>
        <p:xfrm>
          <a:off x="651641" y="707485"/>
          <a:ext cx="10911052" cy="45371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33849">
                  <a:extLst>
                    <a:ext uri="{9D8B030D-6E8A-4147-A177-3AD203B41FA5}">
                      <a16:colId xmlns:a16="http://schemas.microsoft.com/office/drawing/2014/main" val="1144170559"/>
                    </a:ext>
                  </a:extLst>
                </a:gridCol>
                <a:gridCol w="5477203">
                  <a:extLst>
                    <a:ext uri="{9D8B030D-6E8A-4147-A177-3AD203B41FA5}">
                      <a16:colId xmlns:a16="http://schemas.microsoft.com/office/drawing/2014/main" val="3866914752"/>
                    </a:ext>
                  </a:extLst>
                </a:gridCol>
              </a:tblGrid>
              <a:tr h="4537177">
                <a:tc>
                  <a:txBody>
                    <a:bodyPr/>
                    <a:lstStyle/>
                    <a:p>
                      <a:r>
                        <a:rPr lang="en-GB" sz="36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Bridge</a:t>
                      </a:r>
                    </a:p>
                    <a:p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Halleluyah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halleluyah</a:t>
                      </a:r>
                      <a:endParaRPr lang="en-GB" sz="3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Halleluyah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halleluyah</a:t>
                      </a:r>
                      <a:endParaRPr lang="en-GB" sz="3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Halleluyah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halleluyah</a:t>
                      </a:r>
                      <a:endParaRPr lang="en-GB" sz="3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Halleluyah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halleluyah</a:t>
                      </a:r>
                      <a:endParaRPr lang="en-GB" sz="3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None/>
                      </a:pP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AE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هللويا هللويا</a:t>
                      </a:r>
                    </a:p>
                    <a:p>
                      <a:pPr algn="r"/>
                      <a:r>
                        <a:rPr lang="ar-AE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هللويا هللويا</a:t>
                      </a:r>
                    </a:p>
                    <a:p>
                      <a:pPr algn="r"/>
                      <a:r>
                        <a:rPr lang="ar-AE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هللويا هللويا</a:t>
                      </a:r>
                    </a:p>
                    <a:p>
                      <a:pPr algn="r"/>
                      <a:r>
                        <a:rPr lang="ar-AE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هللويا هللوي</a:t>
                      </a:r>
                      <a:r>
                        <a:rPr lang="ar-AE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</a:t>
                      </a:r>
                    </a:p>
                    <a:p>
                      <a:pPr algn="r"/>
                      <a:endParaRPr lang="en-NL" sz="3600" b="0" cap="none" spc="0" dirty="0">
                        <a:ln w="0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260282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075BE7C-D424-B044-9D45-4103082B679E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Persian</a:t>
            </a:r>
          </a:p>
        </p:txBody>
      </p:sp>
    </p:spTree>
    <p:extLst>
      <p:ext uri="{BB962C8B-B14F-4D97-AF65-F5344CB8AC3E}">
        <p14:creationId xmlns:p14="http://schemas.microsoft.com/office/powerpoint/2010/main" val="3240848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72452"/>
            <a:ext cx="10515600" cy="575195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4400" i="1" dirty="0"/>
              <a:t>Verse 1</a:t>
            </a:r>
          </a:p>
          <a:p>
            <a:pPr marL="0" indent="0">
              <a:buNone/>
            </a:pPr>
            <a:r>
              <a:rPr lang="en-US" sz="4400" dirty="0"/>
              <a:t>Spirit of God, make me new with Your own holy touch</a:t>
            </a:r>
            <a:endParaRPr lang="nl-NL" sz="4400" dirty="0"/>
          </a:p>
          <a:p>
            <a:pPr marL="0" indent="0">
              <a:buNone/>
            </a:pPr>
            <a:r>
              <a:rPr lang="en-US" sz="4400" dirty="0"/>
              <a:t>Shine on me, with the truth of your unfading light</a:t>
            </a:r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DF1F2-C4BB-B64B-8D7B-94AE5CAB441E}"/>
              </a:ext>
            </a:extLst>
          </p:cNvPr>
          <p:cNvSpPr txBox="1"/>
          <p:nvPr/>
        </p:nvSpPr>
        <p:spPr>
          <a:xfrm>
            <a:off x="9585434" y="493986"/>
            <a:ext cx="20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20615903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799</Words>
  <Application>Microsoft Macintosh PowerPoint</Application>
  <PresentationFormat>Widescreen</PresentationFormat>
  <Paragraphs>139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Inter</vt:lpstr>
      <vt:lpstr>Kantoorthema</vt:lpstr>
      <vt:lpstr>Roohol Ghodos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Roohol Ghodos</dc:title>
  <dc:creator>Rieneke Visser</dc:creator>
  <cp:lastModifiedBy>ICP EU | Office</cp:lastModifiedBy>
  <cp:revision>12</cp:revision>
  <dcterms:created xsi:type="dcterms:W3CDTF">2016-01-02T13:07:07Z</dcterms:created>
  <dcterms:modified xsi:type="dcterms:W3CDTF">2024-10-29T12:08:39Z</dcterms:modified>
</cp:coreProperties>
</file>